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60" r:id="rId3"/>
    <p:sldId id="257" r:id="rId4"/>
    <p:sldId id="266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BBAE9D0-070D-43FE-8E57-79FEB054C2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545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D8E78B0-6868-4887-8999-9933DA62E2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6247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54E17AB-F60F-4E52-B193-5166E13F1B89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DDB810C-0101-4938-B991-F19FEB208762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E93845E-C245-4140-9B5C-9AA5BC75FFE9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1FC5D79-77E8-4A99-9339-478A64EAA4BB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085669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8617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眾城門哪，請你頭抬！</a:t>
            </a:r>
          </a:p>
          <a:p>
            <a:pPr algn="ctr" eaLnBrk="1" hangingPunct="1"/>
            <a:r>
              <a:rPr lang="en-US" altLang="zh-TW" sz="2800" dirty="0"/>
              <a:t>Ye gates, lift up your heads on high;</a:t>
            </a:r>
            <a:r>
              <a:rPr lang="en-US" altLang="zh-TW" sz="2800" dirty="0">
                <a:latin typeface="標楷體" pitchFamily="65" charset="-120"/>
              </a:rPr>
              <a:t> 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永久門戶，請開！</a:t>
            </a:r>
          </a:p>
          <a:p>
            <a:pPr algn="ctr" eaLnBrk="1" hangingPunct="1"/>
            <a:r>
              <a:rPr lang="en-US" altLang="zh-TW" sz="2800" dirty="0"/>
              <a:t>Ye doors that last for aye,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榮耀的王已經奏凱，歡迎，歡迎祂來。</a:t>
            </a:r>
          </a:p>
          <a:p>
            <a:pPr algn="ctr" eaLnBrk="1" hangingPunct="1"/>
            <a:r>
              <a:rPr lang="en-US" altLang="zh-TW" sz="2800" dirty="0"/>
              <a:t>Be lifted up, so that the King of glory enter may.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榮耀的王，你說是誰？這麼威武尊貴！</a:t>
            </a:r>
          </a:p>
          <a:p>
            <a:pPr algn="ctr" eaLnBrk="1" hangingPunct="1"/>
            <a:r>
              <a:rPr lang="en-US" altLang="zh-TW" sz="2800" dirty="0"/>
              <a:t>But who of glory is the King? The mighty Lord is this;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116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眾城門哪</a:t>
            </a:r>
            <a:r>
              <a:rPr lang="zh-TW" altLang="en-US" sz="2800" dirty="0">
                <a:latin typeface="標楷體" pitchFamily="65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請你頭抬</a:t>
            </a:r>
            <a:r>
              <a:rPr lang="zh-TW" altLang="en-US" sz="28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zh-TW" altLang="en-US" sz="25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YE GATES, LIFT UP YOUR HEADS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 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2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36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3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300" dirty="0">
                <a:latin typeface="Arial" charset="0"/>
                <a:ea typeface="新細明體" pitchFamily="18" charset="-120"/>
              </a:rPr>
              <a:t>116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1/</a:t>
            </a:r>
            <a:r>
              <a:rPr lang="en-US" altLang="zh-CN" sz="2300" dirty="0">
                <a:latin typeface="Arial" charset="0"/>
                <a:ea typeface="新細明體" pitchFamily="18" charset="-120"/>
              </a:rPr>
              <a:t>2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2/</a:t>
            </a:r>
            <a:r>
              <a:rPr lang="en-US" altLang="zh-CN" sz="2300" dirty="0">
                <a:latin typeface="Arial" charset="0"/>
                <a:ea typeface="新細明體" pitchFamily="18" charset="-120"/>
              </a:rPr>
              <a:t>2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祂是救主，權能至偉，</a:t>
            </a:r>
          </a:p>
          <a:p>
            <a:pPr algn="ctr" eaLnBrk="1" hangingPunct="1"/>
            <a:r>
              <a:rPr lang="en-US" altLang="zh-TW" sz="2800" dirty="0" err="1"/>
              <a:t>Ev’n</a:t>
            </a:r>
            <a:r>
              <a:rPr lang="en-US" altLang="zh-TW" sz="2800" dirty="0"/>
              <a:t> that same Lord, that great in might,</a:t>
            </a:r>
            <a:r>
              <a:rPr lang="en-US" altLang="zh-TW" dirty="0">
                <a:latin typeface="標楷體" pitchFamily="65" charset="-120"/>
              </a:rPr>
              <a:t> 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勝過地獄、魔鬼！</a:t>
            </a:r>
          </a:p>
          <a:p>
            <a:pPr algn="ctr" eaLnBrk="1" hangingPunct="1"/>
            <a:r>
              <a:rPr lang="en-US" altLang="zh-TW" sz="2800" dirty="0"/>
              <a:t>And strong in battle is.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祂是救主，權能至偉，</a:t>
            </a:r>
          </a:p>
          <a:p>
            <a:pPr algn="ctr" eaLnBrk="1" hangingPunct="1"/>
            <a:r>
              <a:rPr lang="en-US" altLang="zh-TW" sz="2800" dirty="0" err="1"/>
              <a:t>Ev’n</a:t>
            </a:r>
            <a:r>
              <a:rPr lang="en-US" altLang="zh-TW" sz="2800" dirty="0"/>
              <a:t> that same Lord, that great in might,</a:t>
            </a:r>
            <a:r>
              <a:rPr lang="en-US" altLang="zh-TW" dirty="0">
                <a:latin typeface="標楷體" pitchFamily="65" charset="-120"/>
              </a:rPr>
              <a:t> 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勝過地獄、魔鬼！</a:t>
            </a:r>
          </a:p>
          <a:p>
            <a:pPr algn="ctr" eaLnBrk="1" hangingPunct="1"/>
            <a:r>
              <a:rPr lang="en-US" altLang="zh-TW" sz="2800" dirty="0"/>
              <a:t>And strong in battle is.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702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3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300" dirty="0">
                <a:latin typeface="Arial" charset="0"/>
                <a:ea typeface="新細明體" pitchFamily="18" charset="-120"/>
              </a:rPr>
              <a:t>116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2/</a:t>
            </a:r>
            <a:r>
              <a:rPr lang="en-US" altLang="zh-CN" sz="2300" dirty="0">
                <a:latin typeface="Arial" charset="0"/>
                <a:ea typeface="新細明體" pitchFamily="18" charset="-120"/>
              </a:rPr>
              <a:t>2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眾城門哪，預備接待！</a:t>
            </a:r>
          </a:p>
          <a:p>
            <a:pPr algn="ctr" eaLnBrk="1" hangingPunct="1"/>
            <a:r>
              <a:rPr lang="en-US" altLang="zh-TW" sz="2800" dirty="0"/>
              <a:t>Ye gates, lift up your heads on high;</a:t>
            </a:r>
            <a:r>
              <a:rPr lang="en-US" altLang="zh-TW" dirty="0">
                <a:latin typeface="標楷體" pitchFamily="65" charset="-120"/>
              </a:rPr>
              <a:t> 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永久門戶，請開！</a:t>
            </a:r>
          </a:p>
          <a:p>
            <a:pPr algn="ctr" eaLnBrk="1" hangingPunct="1"/>
            <a:r>
              <a:rPr lang="en-US" altLang="zh-TW" sz="2800" dirty="0"/>
              <a:t>Doors that do last for aye,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榮耀的王，得勝回來，仇敵已被擊敗。</a:t>
            </a:r>
          </a:p>
          <a:p>
            <a:pPr algn="ctr" eaLnBrk="1" hangingPunct="1"/>
            <a:r>
              <a:rPr lang="en-US" altLang="zh-TW" sz="2800" dirty="0"/>
              <a:t>Be lifted up, that so the King of glory enter may.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榮耀的王，究竟是誰，帶著神的光輝？</a:t>
            </a:r>
          </a:p>
          <a:p>
            <a:pPr algn="ctr" eaLnBrk="1" hangingPunct="1"/>
            <a:r>
              <a:rPr lang="en-US" altLang="zh-TW" sz="2800" dirty="0"/>
              <a:t>But who is he that is the King of glory? Who is this?</a:t>
            </a:r>
          </a:p>
          <a:p>
            <a:pPr eaLnBrk="1" hangingPunct="1"/>
            <a:endParaRPr lang="en-US" altLang="zh-TW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245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3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300" dirty="0">
                <a:latin typeface="Arial" charset="0"/>
                <a:ea typeface="新細明體" pitchFamily="18" charset="-120"/>
              </a:rPr>
              <a:t>116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2/</a:t>
            </a:r>
            <a:r>
              <a:rPr lang="en-US" altLang="zh-CN" sz="2300" dirty="0">
                <a:latin typeface="Arial" charset="0"/>
                <a:ea typeface="新細明體" pitchFamily="18" charset="-120"/>
              </a:rPr>
              <a:t>2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3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300" dirty="0">
                <a:latin typeface="Arial" charset="0"/>
                <a:ea typeface="新細明體" pitchFamily="18" charset="-120"/>
              </a:rPr>
              <a:t>2/2)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祂是救主，至尊至貴，死權、罪勢崩潰！</a:t>
            </a:r>
          </a:p>
          <a:p>
            <a:pPr algn="ctr" eaLnBrk="1" hangingPunct="1"/>
            <a:r>
              <a:rPr lang="en-US" altLang="zh-TW" sz="2800" dirty="0"/>
              <a:t>The Lord of hosts, and none but He, the King of glory is.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祂是救主，至尊至貴，死權、罪勢崩潰！</a:t>
            </a:r>
          </a:p>
          <a:p>
            <a:pPr algn="ctr" eaLnBrk="1" hangingPunct="1"/>
            <a:r>
              <a:rPr lang="en-US" altLang="zh-TW" sz="2800" dirty="0"/>
              <a:t>The Lord of hosts, and none but He, the King of glory is.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哈利路亞！哈利路亞！哈利路亞！哈利路亞！</a:t>
            </a:r>
          </a:p>
          <a:p>
            <a:pPr algn="ctr" eaLnBrk="1" hangingPunct="1"/>
            <a:r>
              <a:rPr lang="en-US" altLang="zh-TW" sz="2800" dirty="0"/>
              <a:t>Hallelujah! Hallelujah! Hallelujah! Hallelujah!</a:t>
            </a:r>
            <a:r>
              <a:rPr lang="en-US" altLang="zh-TW" dirty="0">
                <a:latin typeface="標楷體" pitchFamily="65" charset="-120"/>
              </a:rPr>
              <a:t> 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哈利路亞！阿們！阿們！阿們！</a:t>
            </a:r>
          </a:p>
          <a:p>
            <a:pPr algn="ctr" eaLnBrk="1" hangingPunct="1"/>
            <a:r>
              <a:rPr lang="en-US" altLang="zh-TW" sz="2800" dirty="0"/>
              <a:t>Hallelujah! Amen! Amen! Amen!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651</TotalTime>
  <Words>375</Words>
  <Application>Microsoft Office PowerPoint</Application>
  <PresentationFormat>On-screen Show (16:9)</PresentationFormat>
  <Paragraphs>40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H116  眾城門哪，請你頭抬  YE GATES, LIFT UP YOUR HEADS (1/2)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61</cp:revision>
  <dcterms:created xsi:type="dcterms:W3CDTF">2001-04-19T19:07:54Z</dcterms:created>
  <dcterms:modified xsi:type="dcterms:W3CDTF">2017-08-01T22:43:43Z</dcterms:modified>
</cp:coreProperties>
</file>